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B18B-2523-4A75-A7BA-28F17ABEB17C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93CB-3A64-44DB-9427-53ED8CED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8BC2-D39F-4A51-BBC8-45AB467C3FF6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3D3F-D7B2-4A27-BC54-D27737629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6C0C-3DEC-4209-AC5F-A5A0018C47DE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39CE-F651-4209-BD76-A129B5DD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0111-2009-4424-A720-8CB17CAEE45B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68FF-5B45-429F-BB9D-E170DBB5C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B147-2243-4555-9BC9-C3D42B84DD29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C064-A311-484F-B831-70FA51735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D09E-EA96-482B-8E46-66EBDCBE8CA6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8FCB-A904-4307-AA02-039AAF30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8A68-AD54-4ECF-B799-E2FF17966BE9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D23A-F5D5-486F-9B92-A71AF2E81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F39E-8C3A-4610-BFDF-A0CA32AC8387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54A8-64E5-4AED-9937-16EAF7E35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6654-8DE4-4BFB-B7DD-6796181A5663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452B-BC75-4527-9DBA-7F7A4463C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035B-39BE-4323-B73E-97678455C502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E972-F16E-4A38-A52B-372EB635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E6FE-3046-461E-AA61-AC5167A0B85D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B26E-5334-4122-A8F8-AA316F266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DF497B-765F-4BA4-B233-5872464A2FB8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7BB68E-2C7D-4F26-89FD-E2890730E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didiulya_-_mechta.mp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58579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sz="8000" dirty="0" smtClean="0"/>
              <a:t>«Какая картинка спряталась?»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звук </a:t>
            </a:r>
            <a:r>
              <a:rPr lang="en-US" sz="8000" dirty="0" smtClean="0"/>
              <a:t>[</a:t>
            </a:r>
            <a:r>
              <a:rPr lang="ru-RU" sz="8000" dirty="0" smtClean="0"/>
              <a:t>Ш</a:t>
            </a:r>
            <a:r>
              <a:rPr lang="en-US" sz="8000" dirty="0" smtClean="0"/>
              <a:t>]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8004" y="142852"/>
            <a:ext cx="78516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didiulya_-_mech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01188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Алины документы\подготовка к аттестации\картинки по буквам\обработанные\ж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68313"/>
            <a:ext cx="21574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и документы\Алины документы\подготовка к аттестации\картинки по буквам\обработанные\ж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779463"/>
            <a:ext cx="271462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Мои документы\Алины документы\подготовка к аттестации\картинки по буквам\обработанные\ж0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46063"/>
            <a:ext cx="2714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Мои документы\Алины документы\подготовка к аттестации\картинки по буквам\обработанные\ж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125" y="3714750"/>
            <a:ext cx="22955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Мои документы\Алины документы\подготовка к аттестации\картинки по буквам\обработанные\ж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3760788"/>
            <a:ext cx="2786062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Мои документы\Алины документы\подготовка к аттестации\картинки по буквам\обработанные\ж0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331470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51648" cy="464347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600" dirty="0" smtClean="0"/>
              <a:t>звук </a:t>
            </a:r>
            <a:br>
              <a:rPr lang="ru-RU" sz="16600" dirty="0" smtClean="0"/>
            </a:br>
            <a:r>
              <a:rPr lang="en-US" sz="16600" dirty="0" smtClean="0"/>
              <a:t>[</a:t>
            </a:r>
            <a:r>
              <a:rPr lang="ru-RU" sz="16600" dirty="0" smtClean="0"/>
              <a:t>Ш</a:t>
            </a:r>
            <a:r>
              <a:rPr lang="en-US" sz="16600" dirty="0" smtClean="0"/>
              <a:t>]</a:t>
            </a:r>
            <a:endParaRPr lang="ru-RU" sz="8800" dirty="0"/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</Template>
  <TotalTime>1</TotalTime>
  <Words>3</Words>
  <Application>Microsoft Office PowerPoint</Application>
  <PresentationFormat>Экран (4:3)</PresentationFormat>
  <Paragraphs>2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Ш</vt:lpstr>
      <vt:lpstr>Дидактическая игра «Какая картинка спряталась?»  звук [Ш]</vt:lpstr>
      <vt:lpstr>Слайд 2</vt:lpstr>
      <vt:lpstr>звук  [Ш]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«Какая картинка спряталась?»  звук [Ш]</dc:title>
  <dc:creator>User</dc:creator>
  <cp:lastModifiedBy>User</cp:lastModifiedBy>
  <cp:revision>1</cp:revision>
  <dcterms:created xsi:type="dcterms:W3CDTF">2012-11-16T15:26:46Z</dcterms:created>
  <dcterms:modified xsi:type="dcterms:W3CDTF">2012-11-16T15:28:05Z</dcterms:modified>
</cp:coreProperties>
</file>